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png"/><Relationship Id="rId28" Type="http://schemas.openxmlformats.org/officeDocument/2006/relationships/image" Target="../media/image30.png"/><Relationship Id="rId29" Type="http://schemas.openxmlformats.org/officeDocument/2006/relationships/image" Target="../media/image31.png"/><Relationship Id="rId30" Type="http://schemas.openxmlformats.org/officeDocument/2006/relationships/image" Target="../media/image32.png"/><Relationship Id="rId31" Type="http://schemas.openxmlformats.org/officeDocument/2006/relationships/image" Target="../media/image33.png"/><Relationship Id="rId32" Type="http://schemas.openxmlformats.org/officeDocument/2006/relationships/image" Target="../media/image34.png"/><Relationship Id="rId33" Type="http://schemas.openxmlformats.org/officeDocument/2006/relationships/image" Target="../media/image35.png"/><Relationship Id="rId34" Type="http://schemas.openxmlformats.org/officeDocument/2006/relationships/image" Target="../media/image36.png"/><Relationship Id="rId35" Type="http://schemas.openxmlformats.org/officeDocument/2006/relationships/image" Target="../media/image3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898309" cy="10285714"/>
            <a:chOff x="0" y="0"/>
            <a:chExt cx="689830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9830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06597" y="437500"/>
            <a:ext cx="10147010" cy="25393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06597" y="3424444"/>
            <a:ext cx="10642237" cy="25393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842857" cy="10285714"/>
            <a:chOff x="0" y="0"/>
            <a:chExt cx="684285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4285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10005" y="-190963"/>
            <a:ext cx="11738801" cy="77159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847245" cy="8188164"/>
            <a:chOff x="0" y="0"/>
            <a:chExt cx="10847245" cy="81881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847245" cy="81881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20606" y="-126632"/>
            <a:ext cx="6821481" cy="15263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8906" y="1608136"/>
            <a:ext cx="7487672" cy="52979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2237" y="8149573"/>
            <a:ext cx="15819083" cy="19069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3919"/>
            <a:ext cx="18285714" cy="5257143"/>
            <a:chOff x="0" y="-13919"/>
            <a:chExt cx="18285714" cy="5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3919"/>
              <a:ext cx="18285714" cy="5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92257" y="5127466"/>
            <a:ext cx="2748906" cy="3766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40988" y="4946089"/>
            <a:ext cx="386560" cy="386560"/>
            <a:chOff x="1340988" y="4946089"/>
            <a:chExt cx="386560" cy="3865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0988" y="4946089"/>
              <a:ext cx="386560" cy="3865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6695" y="4827665"/>
            <a:ext cx="975147" cy="975147"/>
            <a:chOff x="1046695" y="4827665"/>
            <a:chExt cx="975147" cy="9751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6695" y="4827665"/>
              <a:ext cx="975147" cy="97514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5309" y="5331005"/>
            <a:ext cx="743980" cy="2850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6695" y="8349693"/>
            <a:ext cx="5958646" cy="1000041"/>
            <a:chOff x="1046695" y="8349693"/>
            <a:chExt cx="5958646" cy="10000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2254" y="8328587"/>
              <a:ext cx="2677179" cy="71469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46695" y="8349693"/>
              <a:ext cx="975147" cy="975147"/>
              <a:chOff x="1046695" y="8349693"/>
              <a:chExt cx="975147" cy="975147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046695" y="8349693"/>
                <a:ext cx="975147" cy="975147"/>
                <a:chOff x="1046695" y="8349693"/>
                <a:chExt cx="975147" cy="975147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46695" y="8349693"/>
                  <a:ext cx="975147" cy="975147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281902" y="8420032"/>
                <a:ext cx="504732" cy="504732"/>
                <a:chOff x="1281902" y="8420032"/>
                <a:chExt cx="504732" cy="504732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81902" y="8420032"/>
                  <a:ext cx="504732" cy="504732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75309" y="8853036"/>
                <a:ext cx="718666" cy="28778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949843" y="5977146"/>
            <a:ext cx="5958643" cy="975147"/>
            <a:chOff x="949843" y="5977146"/>
            <a:chExt cx="5958643" cy="97514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49843" y="5977146"/>
              <a:ext cx="975147" cy="975147"/>
              <a:chOff x="949843" y="5977146"/>
              <a:chExt cx="975147" cy="975147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949843" y="5977146"/>
                <a:ext cx="975147" cy="975147"/>
                <a:chOff x="949843" y="5977146"/>
                <a:chExt cx="975147" cy="975147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949843" y="5977146"/>
                  <a:ext cx="975147" cy="975147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224435" y="6076852"/>
                <a:ext cx="425963" cy="425963"/>
                <a:chOff x="1224435" y="6076852"/>
                <a:chExt cx="425963" cy="425963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224435" y="6076852"/>
                  <a:ext cx="425963" cy="425963"/>
                </a:xfrm>
                <a:prstGeom prst="rect">
                  <a:avLst/>
                </a:prstGeom>
              </p:spPr>
            </p:pic>
          </p:grpSp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78457" y="6480489"/>
                <a:ext cx="709987" cy="286013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95054" y="6115092"/>
              <a:ext cx="2578395" cy="39436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46695" y="7175683"/>
            <a:ext cx="5958638" cy="975147"/>
            <a:chOff x="1046695" y="7175683"/>
            <a:chExt cx="5958638" cy="97514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46695" y="7175683"/>
              <a:ext cx="975147" cy="975147"/>
              <a:chOff x="1046695" y="7175683"/>
              <a:chExt cx="975147" cy="975147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046695" y="7175683"/>
                <a:ext cx="975147" cy="975147"/>
                <a:chOff x="1046695" y="7175683"/>
                <a:chExt cx="975147" cy="975147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046695" y="7175683"/>
                  <a:ext cx="975147" cy="975147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395190" y="7311720"/>
                <a:ext cx="278157" cy="351536"/>
                <a:chOff x="1395190" y="7311720"/>
                <a:chExt cx="278157" cy="351536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395190" y="7311720"/>
                  <a:ext cx="278157" cy="351536"/>
                </a:xfrm>
                <a:prstGeom prst="rect">
                  <a:avLst/>
                </a:prstGeom>
              </p:spPr>
            </p:pic>
          </p:grpSp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75309" y="7679026"/>
                <a:ext cx="743980" cy="285049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91902" y="7474568"/>
              <a:ext cx="1532830" cy="40612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75305" y="8264474"/>
            <a:ext cx="5678860" cy="121013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142857" y="816562"/>
            <a:ext cx="8864231" cy="7107959"/>
            <a:chOff x="9142857" y="816562"/>
            <a:chExt cx="8864231" cy="710795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9445613" y="816562"/>
              <a:ext cx="8219048" cy="7107959"/>
              <a:chOff x="9445613" y="816562"/>
              <a:chExt cx="8219048" cy="7107959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9445613" y="816562"/>
                <a:ext cx="8219048" cy="7057143"/>
                <a:chOff x="9445613" y="816562"/>
                <a:chExt cx="8219048" cy="7057143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9445613" y="816562"/>
                  <a:ext cx="8219048" cy="7057143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334160" y="2522140"/>
                <a:ext cx="2876365" cy="568403"/>
              </a:xfrm>
              <a:prstGeom prst="rect">
                <a:avLst/>
              </a:prstGeom>
            </p:spPr>
          </p:pic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334139" y="3901869"/>
                <a:ext cx="2811430" cy="575442"/>
              </a:xfrm>
              <a:prstGeom prst="rect">
                <a:avLst/>
              </a:prstGeom>
            </p:spPr>
          </p:pic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356882" y="5266329"/>
                <a:ext cx="2689912" cy="325535"/>
              </a:xfrm>
              <a:prstGeom prst="rect">
                <a:avLst/>
              </a:prstGeom>
            </p:spPr>
          </p:pic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334066" y="6708310"/>
                <a:ext cx="2700740" cy="580368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334160" y="1166198"/>
                <a:ext cx="3039847" cy="575442"/>
              </a:xfrm>
              <a:prstGeom prst="rect">
                <a:avLst/>
              </a:prstGeom>
            </p:spPr>
          </p:pic>
          <p:grpSp>
            <p:nvGrpSpPr>
              <p:cNvPr id="1021" name="그룹 1021"/>
              <p:cNvGrpSpPr/>
              <p:nvPr/>
            </p:nvGrpSpPr>
            <p:grpSpPr>
              <a:xfrm>
                <a:off x="13237023" y="7328403"/>
                <a:ext cx="636228" cy="596119"/>
                <a:chOff x="13237023" y="7328403"/>
                <a:chExt cx="636228" cy="596119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3237023" y="7328403"/>
                  <a:ext cx="636228" cy="59611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2" name="그룹 1022"/>
            <p:cNvGrpSpPr/>
            <p:nvPr/>
          </p:nvGrpSpPr>
          <p:grpSpPr>
            <a:xfrm>
              <a:off x="7270097" y="4131912"/>
              <a:ext cx="7528688" cy="21736"/>
              <a:chOff x="7270097" y="4131912"/>
              <a:chExt cx="7528688" cy="21736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3600000">
                <a:off x="7270097" y="4131912"/>
                <a:ext cx="7528688" cy="2173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2351161" y="4126484"/>
              <a:ext cx="7528688" cy="21736"/>
              <a:chOff x="12351161" y="4126484"/>
              <a:chExt cx="7528688" cy="21736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3600000">
                <a:off x="12351161" y="4126484"/>
                <a:ext cx="7528688" cy="21736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2671115" y="7637912"/>
              <a:ext cx="492707" cy="22490"/>
              <a:chOff x="12671115" y="7637912"/>
              <a:chExt cx="492707" cy="22490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5400000">
                <a:off x="12671115" y="7637912"/>
                <a:ext cx="492707" cy="22490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3982195" y="7631563"/>
              <a:ext cx="492707" cy="22490"/>
              <a:chOff x="13982195" y="7631563"/>
              <a:chExt cx="492707" cy="22490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5400000">
                <a:off x="13982195" y="7631563"/>
                <a:ext cx="492707" cy="22490"/>
              </a:xfrm>
              <a:prstGeom prst="rect">
                <a:avLst/>
              </a:prstGeom>
            </p:spPr>
          </p:pic>
        </p:grpSp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36226" y="2010243"/>
            <a:ext cx="7989522" cy="3080202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32413" y="1339432"/>
            <a:ext cx="6870004" cy="1435518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09620" y="1005553"/>
            <a:ext cx="6770418" cy="5528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09511" cy="6602139"/>
            <a:chOff x="0" y="0"/>
            <a:chExt cx="18309511" cy="66021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09511" cy="66021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08697" y="6393446"/>
            <a:ext cx="13681491" cy="41850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965339" cy="6637783"/>
            <a:chOff x="0" y="0"/>
            <a:chExt cx="7965339" cy="66377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965339" cy="66377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6397595"/>
            <a:ext cx="17920140" cy="3888120"/>
            <a:chOff x="0" y="6397595"/>
            <a:chExt cx="17920140" cy="38881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397595"/>
              <a:ext cx="17920140" cy="38881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65339" y="0"/>
            <a:ext cx="9821467" cy="6397595"/>
            <a:chOff x="7965339" y="0"/>
            <a:chExt cx="9821467" cy="63975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5339" y="0"/>
              <a:ext cx="9821467" cy="6397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"/>
            <a:ext cx="9142857" cy="6302268"/>
            <a:chOff x="0" y="-38"/>
            <a:chExt cx="9142857" cy="63022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8"/>
              <a:ext cx="9142857" cy="63022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43180" y="-38962"/>
            <a:ext cx="5272091" cy="9820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17579"/>
            <a:ext cx="3951666" cy="6284651"/>
            <a:chOff x="9142857" y="17579"/>
            <a:chExt cx="3951666" cy="62846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17579"/>
              <a:ext cx="3951666" cy="62846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302230"/>
            <a:ext cx="13182142" cy="4314913"/>
            <a:chOff x="0" y="6302230"/>
            <a:chExt cx="13182142" cy="43149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302230"/>
              <a:ext cx="13182142" cy="43149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059"/>
            <a:ext cx="9259080" cy="10182655"/>
            <a:chOff x="0" y="103059"/>
            <a:chExt cx="9259080" cy="101826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3059"/>
              <a:ext cx="9259080" cy="101826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97055" y="-8495"/>
            <a:ext cx="9302489" cy="102689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8007590" cy="10664565"/>
            <a:chOff x="0" y="0"/>
            <a:chExt cx="8007590" cy="10664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007590" cy="106645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4999" y="-52592"/>
            <a:ext cx="9408631" cy="10928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7590" y="1282324"/>
            <a:ext cx="6752542" cy="9003390"/>
            <a:chOff x="8007590" y="1282324"/>
            <a:chExt cx="6752542" cy="90033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7590" y="1282324"/>
              <a:ext cx="6752542" cy="90033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6667" y="-137143"/>
            <a:ext cx="11371010" cy="2909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48" y="0"/>
            <a:ext cx="6878571" cy="10285714"/>
            <a:chOff x="-19048" y="0"/>
            <a:chExt cx="6878571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0"/>
              <a:ext cx="687857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9524" y="2560000"/>
            <a:ext cx="4850000" cy="7725714"/>
            <a:chOff x="6859524" y="2560000"/>
            <a:chExt cx="4850000" cy="772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9524" y="2560000"/>
              <a:ext cx="4850000" cy="772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23599" y="2507408"/>
            <a:ext cx="6765998" cy="23126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" y="0"/>
            <a:ext cx="6857143" cy="10285714"/>
            <a:chOff x="38095" y="0"/>
            <a:chExt cx="685714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5" y="0"/>
              <a:ext cx="685714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49637" y="-145601"/>
            <a:ext cx="10596182" cy="17423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19285" y="1852237"/>
            <a:ext cx="9992414" cy="15160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49637" y="4144494"/>
            <a:ext cx="11351368" cy="29081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2022-04-22T15:03:16Z</dcterms:created>
  <dcterms:modified xsi:type="dcterms:W3CDTF">2022-04-22T15:03:16Z</dcterms:modified>
</cp:coreProperties>
</file>